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8"/>
  </p:handoutMasterIdLst>
  <p:sldIdLst>
    <p:sldId id="398" r:id="rId2"/>
    <p:sldId id="300" r:id="rId3"/>
    <p:sldId id="302" r:id="rId4"/>
    <p:sldId id="317" r:id="rId5"/>
    <p:sldId id="303" r:id="rId6"/>
    <p:sldId id="314" r:id="rId7"/>
    <p:sldId id="309" r:id="rId8"/>
    <p:sldId id="385" r:id="rId9"/>
    <p:sldId id="311" r:id="rId10"/>
    <p:sldId id="310" r:id="rId11"/>
    <p:sldId id="323" r:id="rId12"/>
    <p:sldId id="324" r:id="rId13"/>
    <p:sldId id="327" r:id="rId14"/>
    <p:sldId id="325" r:id="rId15"/>
    <p:sldId id="326" r:id="rId16"/>
    <p:sldId id="328" r:id="rId17"/>
    <p:sldId id="329" r:id="rId18"/>
    <p:sldId id="330" r:id="rId19"/>
    <p:sldId id="307" r:id="rId20"/>
    <p:sldId id="316" r:id="rId21"/>
    <p:sldId id="313" r:id="rId22"/>
    <p:sldId id="312" r:id="rId23"/>
    <p:sldId id="320" r:id="rId24"/>
    <p:sldId id="315" r:id="rId25"/>
    <p:sldId id="331" r:id="rId26"/>
    <p:sldId id="333" r:id="rId27"/>
    <p:sldId id="305" r:id="rId28"/>
    <p:sldId id="306" r:id="rId29"/>
    <p:sldId id="348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52" r:id="rId41"/>
    <p:sldId id="332" r:id="rId42"/>
    <p:sldId id="319" r:id="rId43"/>
    <p:sldId id="334" r:id="rId44"/>
    <p:sldId id="386" r:id="rId45"/>
    <p:sldId id="387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92" r:id="rId58"/>
    <p:sldId id="335" r:id="rId59"/>
    <p:sldId id="389" r:id="rId60"/>
    <p:sldId id="390" r:id="rId61"/>
    <p:sldId id="391" r:id="rId62"/>
    <p:sldId id="349" r:id="rId63"/>
    <p:sldId id="351" r:id="rId64"/>
    <p:sldId id="350" r:id="rId65"/>
    <p:sldId id="353" r:id="rId66"/>
    <p:sldId id="354" r:id="rId67"/>
    <p:sldId id="355" r:id="rId68"/>
    <p:sldId id="356" r:id="rId69"/>
    <p:sldId id="318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94" r:id="rId86"/>
    <p:sldId id="382" r:id="rId8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5455" autoAdjust="0"/>
  </p:normalViewPr>
  <p:slideViewPr>
    <p:cSldViewPr snapToGrid="0">
      <p:cViewPr>
        <p:scale>
          <a:sx n="70" d="100"/>
          <a:sy n="70" d="100"/>
        </p:scale>
        <p:origin x="86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00736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473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30 de Noviembre del 2022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RDZ. </a:t>
              </a:r>
              <a:r>
                <a:rPr lang="es-ES" sz="1000" b="1" dirty="0">
                  <a:solidFill>
                    <a:prstClr val="black"/>
                  </a:solidFill>
                </a:rPr>
                <a:t>BALLESTEROS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Maquinaria Pesada </a:t>
              </a: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EDGAR R. ÁVILA VILLARREAL </a:t>
              </a: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ARIEL TIJERINA LIMON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1"/>
            <a:ext cx="1980000" cy="921000"/>
            <a:chOff x="5016000" y="1040447"/>
            <a:chExt cx="2157939" cy="1456001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215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ANDREA DOMINGUEZ BARRERA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6194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040719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430583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47003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46788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46670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4722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462" y="38604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46670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737245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737245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733884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37224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2757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48507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716633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271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8520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4360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278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199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7428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296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8514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040719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5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49602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34213"/>
            <a:ext cx="1980000" cy="693892"/>
            <a:chOff x="5016000" y="1040447"/>
            <a:chExt cx="2157939" cy="1096968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66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RAUL ANGUIANO PARKER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29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5638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2773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xmlns:lc="http://schemas.openxmlformats.org/drawingml/2006/lockedCanvas" val="1"/>
              </a:ext>
            </a:extLst>
          </p:cNvPr>
          <p:cNvGrpSpPr/>
          <p:nvPr/>
        </p:nvGrpSpPr>
        <p:grpSpPr>
          <a:xfrm>
            <a:off x="6419893" y="4269846"/>
            <a:ext cx="1980000" cy="389164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M. TORRES ARELLANO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8" y="2344348"/>
            <a:ext cx="1980000" cy="2760217"/>
            <a:chOff x="5006508" y="1648274"/>
            <a:chExt cx="2157939" cy="436361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41368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09616" y="2344348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346148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179" y="305003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VALDEZ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3208070"/>
            <a:ext cx="1980000" cy="497972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326651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8" y="2090946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568933"/>
            <a:ext cx="1980000" cy="574748"/>
            <a:chOff x="5016000" y="1040447"/>
            <a:chExt cx="2157939" cy="908615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919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45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587338"/>
            <a:ext cx="1983145" cy="1328339"/>
            <a:chOff x="5016000" y="894340"/>
            <a:chExt cx="2161367" cy="2099958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8693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7597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282063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585471"/>
            <a:ext cx="1980001" cy="541846"/>
            <a:chOff x="5015999" y="1604787"/>
            <a:chExt cx="2157940" cy="856600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7994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585467"/>
            <a:ext cx="1980000" cy="1228115"/>
            <a:chOff x="5016000" y="1641253"/>
            <a:chExt cx="2157939" cy="1941516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78820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482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587957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ELIAZAR MARTINEZ RAMIREZ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592299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592299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595300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26804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0492" y="3237527"/>
            <a:ext cx="1980000" cy="389165"/>
            <a:chOff x="5016000" y="1040449"/>
            <a:chExt cx="2157939" cy="615227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058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60"/>
            <a:ext cx="1980000" cy="640670"/>
            <a:chOff x="5016000" y="1040446"/>
            <a:chExt cx="2157939" cy="10128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6"/>
              <a:ext cx="2157939" cy="839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AMIR POOT RIVAS HAMLET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87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MAX BARRERA LOPEZ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8150422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6315160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440028" y="401893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602894" y="40293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173488" y="31981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571279" y="31960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5373488" y="1404158"/>
            <a:ext cx="2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03490" y="1292379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3488" y="2402069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5378309" y="2036043"/>
            <a:ext cx="32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644925" y="146804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3488" y="342012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83475" y="129392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571281" y="3196079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3488" y="3420126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2897" y="4214705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39087" y="4214705"/>
            <a:ext cx="1800000" cy="528510"/>
            <a:chOff x="5016000" y="1040447"/>
            <a:chExt cx="2157939" cy="83551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152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EM06415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JOSÉ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OSUNA DE LOS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SANTOS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CESAR CHAVARRIA GONZALEZ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3721" y="421470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603422" y="4024774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6814" y="4210844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8309" y="2946258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01080"/>
            <a:ext cx="1980000" cy="1037339"/>
            <a:chOff x="5016000" y="1040449"/>
            <a:chExt cx="2157939" cy="16399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4467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458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5134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288430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56125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695501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55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981475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6" y="3446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EM09535</a:t>
              </a:r>
              <a:r>
                <a:rPr lang="pt-BR" sz="1000" dirty="0" smtClean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EM10153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5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ESTEFANIA RIOS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55892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4"/>
            <a:ext cx="1980490" cy="3259571"/>
            <a:chOff x="5015466" y="402259"/>
            <a:chExt cx="2158473" cy="5704246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9"/>
              <a:ext cx="2157939" cy="562665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587200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528128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6072614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EM10107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ALEXIS JIMENEZ VELAZQUEZ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 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	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2001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3843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JUDITH LLANAS VALDES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EM10181</a:t>
              </a:r>
              <a:r>
                <a:rPr lang="es-ES" sz="800" dirty="0" smtClean="0">
                  <a:solidFill>
                    <a:prstClr val="black"/>
                  </a:solidFill>
                </a:rPr>
                <a:t> Cocinera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3054757"/>
            <a:ext cx="11156175" cy="3725406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MARTINEZ CERDA 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ANDRES ESQUIVEL ALVARADO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 </a:t>
              </a:r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EMMA HUERTA CONTRERAS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37225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992040"/>
            <a:chOff x="5008150" y="716121"/>
            <a:chExt cx="2157939" cy="156830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4992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71"/>
            <a:ext cx="1980000" cy="498633"/>
            <a:chOff x="5016000" y="1040449"/>
            <a:chExt cx="2157939" cy="788285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1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42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36676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36609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6072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37785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60582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889" y="2839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4263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79159" y="1887120"/>
            <a:ext cx="1980000" cy="644442"/>
            <a:chOff x="5016000" y="1040449"/>
            <a:chExt cx="2157939" cy="101879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34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24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60782"/>
            <a:chOff x="5016000" y="1010312"/>
            <a:chExt cx="2157940" cy="951683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147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78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1253" y="47061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045" y="2870927"/>
            <a:ext cx="1980000" cy="545578"/>
            <a:chOff x="5016000" y="1040449"/>
            <a:chExt cx="2157939" cy="862499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27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JOSE E. VALDEZ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44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960" y="5306050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8313</Words>
  <Application>Microsoft Office PowerPoint</Application>
  <PresentationFormat>Panorámica</PresentationFormat>
  <Paragraphs>2189</Paragraphs>
  <Slides>86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3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ItzelGST</cp:lastModifiedBy>
  <cp:revision>566</cp:revision>
  <cp:lastPrinted>2022-05-30T16:06:24Z</cp:lastPrinted>
  <dcterms:created xsi:type="dcterms:W3CDTF">2022-02-24T11:34:15Z</dcterms:created>
  <dcterms:modified xsi:type="dcterms:W3CDTF">2023-01-11T19:16:50Z</dcterms:modified>
</cp:coreProperties>
</file>